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9AE73-7482-4043-B1CF-8A8F8F37BBC2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05D8E-D0BD-4047-829F-2A0CE2EBD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173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98CB43-4C3C-4507-9A45-E8FB4D12A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92AB02-E193-43F9-A82E-188406949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8173EF-92A9-4521-95D7-A72F13963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EF717-ACD3-4BA5-AB78-3A3590E08FD1}" type="datetime1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85135E-FB04-41A7-A45D-D5293019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5246CD-3042-4820-AA4D-CDAD053FB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7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17E24F-894E-4370-AA09-FD560AD87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057789-54B2-4DF1-93FB-83D24B43E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10FCE7-C787-4024-9367-C3C569190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EA6A2-9AB8-47EB-89FC-BD9DD9485C6B}" type="datetime1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24972A-2056-4AAE-9CCD-B8CA951E4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7CAE46-23D6-4F8A-823E-254EC4D6C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84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F97160-E59A-46CF-B439-C4FD1A95B4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29717F6-1CD1-4FD5-94B4-5646DAF3A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2FD34A-7A19-46E2-8A09-A164FF3B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CF7C-644A-4727-9F4A-0E1B7BFA6E1A}" type="datetime1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2E364E-06ED-4E79-B0E3-B4F12391D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36A336-F15B-4DF4-90B6-CE12418DC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83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565B7C-4016-4E11-B027-BC40CD6A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47A2B8-DFB5-4F45-A054-1BEF6C18F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F6DE87-84EC-4297-8B9B-0AB591773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1AB5F-4500-472B-AE3D-EF7CBDE16B35}" type="datetime1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0E950B-2702-4F40-9492-5E36F2F74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B586AC-AAE3-41D0-912E-6334F5B12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58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30899F-45E8-44FC-AB33-7892C357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515EF5-6848-49C1-8E4D-533A35AC6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8FE895-DF3C-4DE0-A950-B2C6F4910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62DA-A939-4F4F-BFEA-E2A89FDD6E59}" type="datetime1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652028-5BAF-4474-8C22-F504972FE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DBDB6B-3AF8-42DD-872A-3C34E2176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931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21A522-5132-4BF4-9FE5-322E53D4C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5439EE-688F-4A76-B7E6-43BE76868C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F5F975-A9B3-45AA-8345-66BB91FD7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74A783-DFB7-4E1A-A41C-F14D55FFD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96C7-0983-4A26-9094-E0C3EAF6E864}" type="datetime1">
              <a:rPr lang="ru-RU" smtClean="0"/>
              <a:t>27.03.2024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5D95C2-ACB9-41D2-B07C-81017F4B6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76C31A-2A30-44E0-B859-6AB7B421E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83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0EC90A-99E8-446E-BFB2-3E451A7CC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DDDB6B-D920-44FC-AB00-A6D018427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6D2429-F0D9-4CA0-AA21-37AFABF55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BC65062-1A43-4628-BD9A-887DAA5A59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89B5FA8-8DC1-40EF-9F95-E9AECE98D6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8A465A2-70A4-446B-925A-8EBC5439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7A25-BBF6-4C95-8E2C-C07B6F33C42F}" type="datetime1">
              <a:rPr lang="ru-RU" smtClean="0"/>
              <a:t>27.03.2024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E07EB16-0EC8-4648-94B1-5F0A8FBD6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372927A-0054-4261-8ADC-60C814C48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95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D19A6A-E2FF-484F-AEB3-769CD7AA4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A685D42-79D6-4083-A5ED-5D7C38592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913E-1AD3-48BF-B46F-A130D6541087}" type="datetime1">
              <a:rPr lang="ru-RU" smtClean="0"/>
              <a:t>27.03.2024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76319A0-31BD-416B-BD9B-8F65DF8BD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40B8B96-01BD-47E8-9A9D-146A09E0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66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915C1D6-FA46-4F79-B091-B5E866EBF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CF895-9F81-4A98-9B69-EAC6C96ED336}" type="datetime1">
              <a:rPr lang="ru-RU" smtClean="0"/>
              <a:t>27.03.2024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9C7A6E2-308D-4970-AFC7-1F2D100FB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65E13E-B622-40FF-B504-1B5D34841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95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EB539-1755-4644-AFCC-10DF9567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448984-BD9D-4C47-8585-7FA7A8BB7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000743-FA4A-4951-834C-D1ED62360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085A9B-BA6B-4C90-B22E-92C92B07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361E-DD93-445D-B523-B57A6E45E566}" type="datetime1">
              <a:rPr lang="ru-RU" smtClean="0"/>
              <a:t>27.03.2024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D25493-B195-43F4-92D5-C73776F1E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6020A9-7021-4D00-9315-C59D3C911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92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ABDC9-FB23-4390-B1C7-E26D99833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03E5860-7BEC-4C03-A105-46434942C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A4D9EC3-24B0-4A2B-912C-59D5F14B9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39E234-3236-4E19-AE5B-E30A8D624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1C20-6D15-4648-A461-6A806FB2EB92}" type="datetime1">
              <a:rPr lang="ru-RU" smtClean="0"/>
              <a:t>27.03.2024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C782EC-CA2E-43B2-9564-8D6CE9564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E8CAEA-FC2B-4B96-8389-1CBC0FAF2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36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8CF0DD-0B5F-4594-967B-3408C64D4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DCECF53-699E-4C83-9C41-DD9B30B01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277BF9-8392-458B-B291-657E2128FE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3BB4B-073D-40F0-9EAF-503FB6FB08E0}" type="datetime1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1BF7DD-C620-4DBF-BA6F-A11A13444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874E40-20D5-4CFD-BDF6-94D4D470F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1CF6E-F4D8-40A5-A39E-0C700C5DAA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A6DEB4-5F67-4144-98F8-90E9193E49C8}"/>
              </a:ext>
            </a:extLst>
          </p:cNvPr>
          <p:cNvSpPr txBox="1"/>
          <p:nvPr/>
        </p:nvSpPr>
        <p:spPr>
          <a:xfrm>
            <a:off x="4781006" y="32126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/>
              <a:t>«Название проекта»</a:t>
            </a:r>
            <a:br>
              <a:rPr lang="ru-RU" sz="1800" b="1" dirty="0"/>
            </a:br>
            <a:endParaRPr lang="ru-RU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4568EC38-9743-41CF-AA1E-D529C77E9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4509120"/>
            <a:ext cx="5616624" cy="216024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+mj-lt"/>
              </a:rPr>
              <a:t>ФИО студент, магистр, аспирант и т.п.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+mj-lt"/>
              </a:rPr>
              <a:t>Названия: город, ВУЗ, предприятие и т.д.</a:t>
            </a:r>
          </a:p>
        </p:txBody>
      </p:sp>
    </p:spTree>
    <p:extLst>
      <p:ext uri="{BB962C8B-B14F-4D97-AF65-F5344CB8AC3E}">
        <p14:creationId xmlns:p14="http://schemas.microsoft.com/office/powerpoint/2010/main" val="2274036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2DEE93-4255-49C8-AEEA-AF54B808B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10</a:t>
            </a:fld>
            <a:endParaRPr lang="ru-RU"/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20D86193-6C88-495C-8E2C-1904967DF975}"/>
              </a:ext>
            </a:extLst>
          </p:cNvPr>
          <p:cNvSpPr txBox="1">
            <a:spLocks/>
          </p:cNvSpPr>
          <p:nvPr/>
        </p:nvSpPr>
        <p:spPr>
          <a:xfrm>
            <a:off x="5148064" y="2132856"/>
            <a:ext cx="3816424" cy="204482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ru-RU" dirty="0"/>
              <a:t>ФИО </a:t>
            </a:r>
          </a:p>
          <a:p>
            <a:pPr algn="ctr">
              <a:buFont typeface="Arial" pitchFamily="34" charset="0"/>
              <a:buNone/>
            </a:pPr>
            <a:r>
              <a:rPr lang="ru-RU" dirty="0"/>
              <a:t>Контакты: </a:t>
            </a:r>
          </a:p>
          <a:p>
            <a:pPr algn="ctr">
              <a:buFont typeface="Arial" pitchFamily="34" charset="0"/>
              <a:buNone/>
            </a:pPr>
            <a:r>
              <a:rPr lang="ru-RU" dirty="0"/>
              <a:t>Телефон сотовый;</a:t>
            </a:r>
          </a:p>
          <a:p>
            <a:pPr algn="ctr">
              <a:buFont typeface="Arial" pitchFamily="34" charset="0"/>
              <a:buNone/>
            </a:pPr>
            <a:r>
              <a:rPr lang="ru-RU" dirty="0"/>
              <a:t>Электронная почта.</a:t>
            </a:r>
          </a:p>
        </p:txBody>
      </p:sp>
    </p:spTree>
    <p:extLst>
      <p:ext uri="{BB962C8B-B14F-4D97-AF65-F5344CB8AC3E}">
        <p14:creationId xmlns:p14="http://schemas.microsoft.com/office/powerpoint/2010/main" val="1208310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4C951D3-E0E1-4F70-A7A4-3A6B9D2E5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260350"/>
            <a:ext cx="3887788" cy="431800"/>
          </a:xfrm>
        </p:spPr>
        <p:txBody>
          <a:bodyPr/>
          <a:lstStyle/>
          <a:p>
            <a:r>
              <a:rPr lang="ru-RU" sz="2400" dirty="0"/>
              <a:t>Структура презентации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88EC520A-464F-4ED0-ABDF-4CD083ED265B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260228" y="981026"/>
            <a:ext cx="806489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indent="3603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Актуальность идеи (проблематика)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Предлагаемое решение (Конечный продукт)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Техническая значимость (преимущества перед существующими аналогами)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Перспектива коммерциализации результата (Сферы применения и конкретный потребитель)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План реализации проекта 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Защита прав на интеллектуальную собственность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tabLst/>
            </a:pPr>
            <a:r>
              <a:rPr lang="ru-RU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Партнеры, заинтересованные организации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BE6467-27A9-40A2-A025-CFCC4449E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3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F0EC7866-8532-46FC-8703-61F6AD618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0350"/>
            <a:ext cx="6313714" cy="431800"/>
          </a:xfrm>
        </p:spPr>
        <p:txBody>
          <a:bodyPr>
            <a:noAutofit/>
          </a:bodyPr>
          <a:lstStyle/>
          <a:p>
            <a:r>
              <a:rPr lang="ru-RU" sz="2800" dirty="0"/>
              <a:t>Актуальность идеи (проблематика)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1885537B-B63E-4F5A-9A27-6B70B2AEA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824536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</a:pPr>
            <a:r>
              <a:rPr lang="ru-RU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Обозначьте наличие и уровень существующей проблемы, на решение которой направлена Ваша идея. Идея, сформулированная в проекте, должна иметь  значение для решения современных проблем и задач как в отдельном регионе, так и в России в целом.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67B1AE-2D2C-4572-894E-68DE5E892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1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DA2B4B7-BE1F-4E91-9BFC-AE51DB33FC0D}"/>
              </a:ext>
            </a:extLst>
          </p:cNvPr>
          <p:cNvSpPr txBox="1"/>
          <p:nvPr/>
        </p:nvSpPr>
        <p:spPr>
          <a:xfrm>
            <a:off x="313508" y="3465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Предлагаемое решение (Конечный продукт)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2F6C2481-C843-4BD1-9464-1EEFB608D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824536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</a:pPr>
            <a:r>
              <a:rPr lang="ru-RU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Дайте информацию по продукту, который Вы будете создавать и реализовывать. Используйте фотографии продукта и/или схемы, поясняющие ключевые инновационные моменты продукта.  Если есть возможность, во время выступления покажите лабораторный образец или макет.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42E86287-FDA5-4A57-9F01-6CA6F3668540}"/>
              </a:ext>
            </a:extLst>
          </p:cNvPr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Номер слайда 10">
            <a:extLst>
              <a:ext uri="{FF2B5EF4-FFF2-40B4-BE49-F238E27FC236}">
                <a16:creationId xmlns:a16="http://schemas.microsoft.com/office/drawing/2014/main" id="{B03E91F5-04D3-4200-B521-4D1ACAF3C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068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0AD4D5-2CFB-43C3-A4D8-63AB28084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Техническая значимость </a:t>
            </a:r>
            <a:br>
              <a:rPr lang="ru-RU" sz="3600" dirty="0"/>
            </a:br>
            <a:r>
              <a:rPr lang="ru-RU" sz="3600" dirty="0"/>
              <a:t>(преимущества перед существующими аналогами)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6D09ED-9438-41E2-9D5C-E07F961CF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Представьте сравнительный анализ Вашего продукта с существующими аналогичными способами решения проблемы, обозначьте Ваши преимущества и недостатки, отметьте  в чем проявляется решающее влияние Вашей идеи на современную технику и технологии.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2EA59C7-BF24-433B-AB5A-406CACC6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5</a:t>
            </a:fld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4EC48BE-E7C8-4ED2-971D-DE2BDF1412FA}"/>
              </a:ext>
            </a:extLst>
          </p:cNvPr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206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5C0FE6-7A65-4D45-A408-6E40A3FF2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Перспектива коммерциализации результата НИОКР (Сферы применения и конкретный потребитель)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8186A1-44ED-4175-9959-6137223E4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Представьте результаты оценки рынка для создаваемого продукта. Обозначьте потенциального потребителя, наличие рисков коммерциализации и мер их снижения, наличие конкурентов, дайте информацию о ценах на Ваш продукт и на продукцию конкурентов, укажите себестоимость Вашего продукта, объем рынка.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DAB6B73-3CFE-44B5-9024-0EB1F401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6</a:t>
            </a:fld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DB206F3-3361-4CB0-8D8B-CFAA40B461D6}"/>
              </a:ext>
            </a:extLst>
          </p:cNvPr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(фото)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6595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3971A-7040-4E35-A909-6BDAB91C4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реализации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54F951-162C-4C98-829D-11A8F356E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Представьте план реализации идеи в конечный продукт, т.е. от начальной стадии (идеи) до готового продукта (работоспособной технологии) с указанием временных и финансовых затрат. Кратко обозначьте направление использования инвестиций.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B60694F-AE6D-4CE9-9799-63D3FF681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7</a:t>
            </a:fld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0BF46C97-8430-40B8-B2EA-8DB760D680AB}"/>
              </a:ext>
            </a:extLst>
          </p:cNvPr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80477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FD25F-2F0E-4166-B66C-9122C340F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Защита прав на интеллектуальную собственность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517C8E-851E-48F8-A204-E82AE78D8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Обозначьте что необходимо защитить в Вашем проекте (патент на  - способ, </a:t>
            </a:r>
            <a:r>
              <a:rPr lang="ru-RU" dirty="0" err="1"/>
              <a:t>полезнуюф</a:t>
            </a:r>
            <a:r>
              <a:rPr lang="ru-RU" dirty="0"/>
              <a:t> модель, изобретение, промышленный образец; свидетельство, лицензирование, сертификация). На кого будут оформлены права на ИС. Если есть уже какие либо документы подтверждающие Ваши права на ИС  - приведите на слайде.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3CABBAB-C31F-42C9-8C68-C7A838134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8</a:t>
            </a:fld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81640FE-CAA2-443C-9C31-712D530C59CB}"/>
              </a:ext>
            </a:extLst>
          </p:cNvPr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3470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2D5649-252F-4C52-8A82-2C7050F43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Партнеры, заинтересованные организации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B333DC-3A17-4BC8-885F-E66E7385D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Укажите кому потенциально интересен Ваш проект, кто готов оказать поддержку его развитию, кто готов предоставить дополнительные ресурсы (оборудование, финансы, помещение, комплектующие, образцы). При наличии продемонстрируйте имеющиеся намерения в виде письма от организации.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A0759C1-DCFE-4376-ADD7-F7C1FC575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1CF6E-F4D8-40A5-A39E-0C700C5DAA50}" type="slidenum">
              <a:rPr lang="ru-RU" smtClean="0"/>
              <a:t>9</a:t>
            </a:fld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C6D38DB-E641-4A9E-94FC-F6F0C08CE201}"/>
              </a:ext>
            </a:extLst>
          </p:cNvPr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42268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461</Words>
  <Application>Microsoft Office PowerPoint</Application>
  <PresentationFormat>Широкоэкранный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Тема Office</vt:lpstr>
      <vt:lpstr>Презентация PowerPoint</vt:lpstr>
      <vt:lpstr>Структура презентации</vt:lpstr>
      <vt:lpstr>Актуальность идеи (проблематика)</vt:lpstr>
      <vt:lpstr>Презентация PowerPoint</vt:lpstr>
      <vt:lpstr>Техническая значимость  (преимущества перед существующими аналогами)</vt:lpstr>
      <vt:lpstr>Перспектива коммерциализации результата НИОКР (Сферы применения и конкретный потребитель)</vt:lpstr>
      <vt:lpstr>План реализации </vt:lpstr>
      <vt:lpstr>Защита прав на интеллектуальную собственность</vt:lpstr>
      <vt:lpstr>Партнеры, заинтересованные организации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Коровкин Виталий Александрович</dc:creator>
  <cp:lastModifiedBy>Фадеев Александр Сергеевич</cp:lastModifiedBy>
  <cp:revision>2</cp:revision>
  <dcterms:created xsi:type="dcterms:W3CDTF">2024-03-22T05:18:43Z</dcterms:created>
  <dcterms:modified xsi:type="dcterms:W3CDTF">2024-03-27T02:52:01Z</dcterms:modified>
</cp:coreProperties>
</file>