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353" autoAdjust="0"/>
  </p:normalViewPr>
  <p:slideViewPr>
    <p:cSldViewPr snapToGrid="0" showGuides="1">
      <p:cViewPr>
        <p:scale>
          <a:sx n="33" d="100"/>
          <a:sy n="33" d="100"/>
        </p:scale>
        <p:origin x="909" y="12"/>
      </p:cViewPr>
      <p:guideLst>
        <p:guide orient="horz" pos="9536"/>
        <p:guide pos="67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11">
            <a:extLst>
              <a:ext uri="{FF2B5EF4-FFF2-40B4-BE49-F238E27FC236}">
                <a16:creationId xmlns:a16="http://schemas.microsoft.com/office/drawing/2014/main" id="{9A98727D-621B-F259-EEE5-2FDC4D4F1AD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144249" y="5617028"/>
            <a:ext cx="8658225" cy="48622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  Ваш текст</a:t>
            </a:r>
          </a:p>
        </p:txBody>
      </p:sp>
      <p:sp>
        <p:nvSpPr>
          <p:cNvPr id="13" name="Объект 11">
            <a:extLst>
              <a:ext uri="{FF2B5EF4-FFF2-40B4-BE49-F238E27FC236}">
                <a16:creationId xmlns:a16="http://schemas.microsoft.com/office/drawing/2014/main" id="{1C825BAF-D131-CF84-ACFE-643AD376F4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581151" y="5471886"/>
            <a:ext cx="8658225" cy="499291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ru-RU" dirty="0"/>
              <a:t>Изображение</a:t>
            </a:r>
          </a:p>
        </p:txBody>
      </p:sp>
      <p:sp>
        <p:nvSpPr>
          <p:cNvPr id="14" name="Объект 11">
            <a:extLst>
              <a:ext uri="{FF2B5EF4-FFF2-40B4-BE49-F238E27FC236}">
                <a16:creationId xmlns:a16="http://schemas.microsoft.com/office/drawing/2014/main" id="{8C2E752B-5CD8-688A-C00E-5A49B275F21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581152" y="11655199"/>
            <a:ext cx="8419192" cy="76197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  Ваш текст</a:t>
            </a:r>
          </a:p>
        </p:txBody>
      </p:sp>
      <p:sp>
        <p:nvSpPr>
          <p:cNvPr id="15" name="Объект 11">
            <a:extLst>
              <a:ext uri="{FF2B5EF4-FFF2-40B4-BE49-F238E27FC236}">
                <a16:creationId xmlns:a16="http://schemas.microsoft.com/office/drawing/2014/main" id="{8F2D9EF0-03A6-E4A7-6FBA-9D83042C6AB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144249" y="11255827"/>
            <a:ext cx="8658225" cy="779258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ru-RU" dirty="0"/>
              <a:t>  Изображение</a:t>
            </a:r>
          </a:p>
        </p:txBody>
      </p:sp>
      <p:sp>
        <p:nvSpPr>
          <p:cNvPr id="16" name="Объект 11">
            <a:extLst>
              <a:ext uri="{FF2B5EF4-FFF2-40B4-BE49-F238E27FC236}">
                <a16:creationId xmlns:a16="http://schemas.microsoft.com/office/drawing/2014/main" id="{E30FD5A3-6A9C-DEED-5B42-6E773F12E15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81152" y="20479655"/>
            <a:ext cx="8419192" cy="81134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   Ваш текст</a:t>
            </a:r>
          </a:p>
        </p:txBody>
      </p:sp>
      <p:sp>
        <p:nvSpPr>
          <p:cNvPr id="17" name="Объект 11">
            <a:extLst>
              <a:ext uri="{FF2B5EF4-FFF2-40B4-BE49-F238E27FC236}">
                <a16:creationId xmlns:a16="http://schemas.microsoft.com/office/drawing/2014/main" id="{B4C7A646-A82B-D629-F17C-BE8AF0D2476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1144249" y="19824925"/>
            <a:ext cx="8658224" cy="39349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  Ваш текст</a:t>
            </a:r>
          </a:p>
        </p:txBody>
      </p:sp>
      <p:sp>
        <p:nvSpPr>
          <p:cNvPr id="18" name="Объект 11">
            <a:extLst>
              <a:ext uri="{FF2B5EF4-FFF2-40B4-BE49-F238E27FC236}">
                <a16:creationId xmlns:a16="http://schemas.microsoft.com/office/drawing/2014/main" id="{F7918DAE-7962-1B1A-83FD-C0F1D138415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1144249" y="24536400"/>
            <a:ext cx="8658224" cy="28375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  ФИО разработчиков</a:t>
            </a:r>
          </a:p>
        </p:txBody>
      </p:sp>
      <p:sp>
        <p:nvSpPr>
          <p:cNvPr id="19" name="Объект 11">
            <a:extLst>
              <a:ext uri="{FF2B5EF4-FFF2-40B4-BE49-F238E27FC236}">
                <a16:creationId xmlns:a16="http://schemas.microsoft.com/office/drawing/2014/main" id="{87D758B2-5DF2-6430-297E-632200E12B3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144249" y="28027086"/>
            <a:ext cx="8658224" cy="5660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  ФИО руководителя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CCEF89CA-AD46-637E-6FD3-47E7088E6F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2288" y="3584575"/>
            <a:ext cx="10117137" cy="696913"/>
          </a:xfrm>
        </p:spPr>
        <p:txBody>
          <a:bodyPr/>
          <a:lstStyle>
            <a:lvl1pPr marL="0" indent="0" algn="ctr">
              <a:buNone/>
              <a:defRPr sz="2400">
                <a:latin typeface="ALS Sirius Bold" panose="00000800000000000000" pitchFamily="50" charset="0"/>
              </a:defRPr>
            </a:lvl1pPr>
            <a:lvl2pPr marL="1069162" indent="0">
              <a:buNone/>
              <a:defRPr/>
            </a:lvl2pPr>
          </a:lstStyle>
          <a:p>
            <a:pPr lvl="0"/>
            <a:r>
              <a:rPr lang="ru-RU" dirty="0"/>
              <a:t>Название вашего проекта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11228AED-3E36-01B8-F9E3-8445893D81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38275" y="1757022"/>
            <a:ext cx="3192463" cy="333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расшифровка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BF9ACE-B52C-65A1-95FC-E92C92CEE1FF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438275" y="1238250"/>
            <a:ext cx="3192463" cy="8521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ЛОГОТИП</a:t>
            </a:r>
          </a:p>
        </p:txBody>
      </p:sp>
    </p:spTree>
    <p:extLst>
      <p:ext uri="{BB962C8B-B14F-4D97-AF65-F5344CB8AC3E}">
        <p14:creationId xmlns:p14="http://schemas.microsoft.com/office/powerpoint/2010/main" val="3669158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86" userDrawn="1">
          <p15:clr>
            <a:srgbClr val="FBAE40"/>
          </p15:clr>
        </p15:guide>
        <p15:guide id="2" pos="906" userDrawn="1">
          <p15:clr>
            <a:srgbClr val="FBAE40"/>
          </p15:clr>
        </p15:guide>
        <p15:guide id="3" orient="horz" pos="126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E69FD-4A8F-441F-A92E-69D03CFABEE7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97D5-1BC3-43DE-BAA0-C5F77DD1C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7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ALS Sirius Bold" panose="00000800000000000000" pitchFamily="50" charset="0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S Sirius" panose="00000500000000000000" pitchFamily="50" charset="0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LS Sirius" panose="00000500000000000000" pitchFamily="50" charset="0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LS Sirius" panose="00000500000000000000" pitchFamily="50" charset="0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LS Sirius" panose="00000500000000000000" pitchFamily="50" charset="0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LS Sirius" panose="00000500000000000000" pitchFamily="50" charset="0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5" userDrawn="1">
          <p15:clr>
            <a:srgbClr val="F26B43"/>
          </p15:clr>
        </p15:guide>
        <p15:guide id="2" pos="67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C469E4C5-0D13-A47E-021F-5F690A93D2F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A5EEA2-F052-CB2B-721B-EAA694C369C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4A859C-69C7-BB40-C27A-BD9B7C34462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65C415C-8D9E-C4EE-FDF5-4F10C069D5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FAB3B27-4B4E-6322-EA3D-AFACAB06ACD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F46431E6-B734-CD8A-0AFE-F0E3159007C0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3C0B8881-CD70-8929-E8BF-65BCBC47D90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77D9F3DF-6169-38C0-5044-0BE74FE3AA9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4424E8C2-FAEC-8F51-9C00-4A3A12F45E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F0460A13-7D76-C2CA-4E8E-714DF096B92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385392C4-1849-61B8-6930-949C77D21C95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897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LS Siriu"/>
        <a:ea typeface=""/>
        <a:cs typeface=""/>
      </a:majorFont>
      <a:minorFont>
        <a:latin typeface="Calibr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481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ALS Sirius</vt:lpstr>
      <vt:lpstr>ALS Sirius Bold</vt:lpstr>
      <vt:lpstr>Arial</vt:lpstr>
      <vt:lpstr>Calibri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Margarita Glebova</dc:creator>
  <cp:lastModifiedBy>Margarita Glebova</cp:lastModifiedBy>
  <cp:revision>3</cp:revision>
  <dcterms:created xsi:type="dcterms:W3CDTF">2025-03-18T09:28:41Z</dcterms:created>
  <dcterms:modified xsi:type="dcterms:W3CDTF">2025-03-19T06:03:49Z</dcterms:modified>
</cp:coreProperties>
</file>